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1" roundtripDataSignature="AMtx7mgzIWYGf6lcUiD9p371w0xBC7C+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Шрифт: Times New Roman, Серый не добавлять, если размер шрифта мал, Иллюстрации должны быть подписаны, страницы пронумерованы (стр./ из), Пространство слайдов обязательно должно быть заполнено.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f45287721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f452877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cf45287721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Пересмотреть ФУНКЦИИ конкурентов</a:t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f45287721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f4528772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Отметить в речи</a:t>
            </a:r>
            <a:endParaRPr/>
          </a:p>
        </p:txBody>
      </p:sp>
      <p:sp>
        <p:nvSpPr>
          <p:cNvPr id="203" name="Google Shape;203;gcf45287721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e66f892f7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e66f892f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Сократить и перенести в речь</a:t>
            </a:r>
            <a:endParaRPr/>
          </a:p>
        </p:txBody>
      </p:sp>
      <p:sp>
        <p:nvSpPr>
          <p:cNvPr id="95" name="Google Shape;95;gce66f892f7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e44e3e5b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e44e3e5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de44e3e5b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e66f892f7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e66f892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ce66f892f7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e66f892f7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e66f892f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ce66f892f7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e66f892f7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e66f892f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ce66f892f7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e66f892f7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e66f892f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ce66f892f7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e66f892f7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e66f892f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ce66f892f7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e66f892f7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e66f892f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Сократить</a:t>
            </a:r>
            <a:endParaRPr/>
          </a:p>
        </p:txBody>
      </p:sp>
      <p:sp>
        <p:nvSpPr>
          <p:cNvPr id="156" name="Google Shape;156;gce66f892f7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1571550" y="3428750"/>
            <a:ext cx="6000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ru-RU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Участники: Шушлебина Е.С, Панкратова А.В, Ким В.А, Постников А.А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571550" y="1450675"/>
            <a:ext cx="600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latin typeface="Times New Roman"/>
                <a:ea typeface="Times New Roman"/>
                <a:cs typeface="Times New Roman"/>
                <a:sym typeface="Times New Roman"/>
              </a:rPr>
              <a:t>Соцсеть, планер, </a:t>
            </a: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</a:t>
            </a: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алендарь событий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03000" y="5772175"/>
            <a:ext cx="733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Times New Roman"/>
                <a:ea typeface="Times New Roman"/>
                <a:cs typeface="Times New Roman"/>
                <a:sym typeface="Times New Roman"/>
              </a:rPr>
              <a:t>Волгоград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Times New Roman"/>
                <a:ea typeface="Times New Roman"/>
                <a:cs typeface="Times New Roman"/>
                <a:sym typeface="Times New Roman"/>
              </a:rPr>
              <a:t>2021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1715400" y="1831075"/>
            <a:ext cx="57132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1" lang="ru-RU">
                <a:latin typeface="Times New Roman"/>
                <a:ea typeface="Times New Roman"/>
                <a:cs typeface="Times New Roman"/>
                <a:sym typeface="Times New Roman"/>
              </a:rPr>
              <a:t>Sino adjutor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45287721_0_5"/>
          <p:cNvSpPr txBox="1"/>
          <p:nvPr>
            <p:ph type="ctrTitle"/>
          </p:nvPr>
        </p:nvSpPr>
        <p:spPr>
          <a:xfrm>
            <a:off x="685800" y="0"/>
            <a:ext cx="7772400" cy="115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latin typeface="Times New Roman"/>
                <a:ea typeface="Times New Roman"/>
                <a:cs typeface="Times New Roman"/>
                <a:sym typeface="Times New Roman"/>
              </a:rPr>
              <a:t>Кому подойдет сервис (2/2):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cf45287721_0_5"/>
          <p:cNvSpPr txBox="1"/>
          <p:nvPr>
            <p:ph idx="1" type="subTitle"/>
          </p:nvPr>
        </p:nvSpPr>
        <p:spPr>
          <a:xfrm>
            <a:off x="593550" y="791365"/>
            <a:ext cx="7956900" cy="209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Репетиторы: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запланированных видеоконференций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Онлайн-доска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Личные чаты с </a:t>
            </a: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учениками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gcf45287721_0_5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cf45287721_0_5"/>
          <p:cNvSpPr txBox="1"/>
          <p:nvPr>
            <p:ph idx="1" type="subTitle"/>
          </p:nvPr>
        </p:nvSpPr>
        <p:spPr>
          <a:xfrm>
            <a:off x="593550" y="2491749"/>
            <a:ext cx="7956900" cy="36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Частные и государственные учреждения науки, культуры и спорта: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мероприятий с указанием, даты, места, времени и стоимости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Выкладывание последних новостей организации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Чаты обсуждения мероприятий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Льготный тариф для государственных учреждений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Конкуренты (</a:t>
            </a:r>
            <a:r>
              <a:rPr lang="ru-RU" sz="3700">
                <a:latin typeface="Times New Roman"/>
                <a:ea typeface="Times New Roman"/>
                <a:cs typeface="Times New Roman"/>
                <a:sym typeface="Times New Roman"/>
              </a:rPr>
              <a:t>Remember the milk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"/>
          <p:cNvSpPr txBox="1"/>
          <p:nvPr>
            <p:ph idx="1" type="body"/>
          </p:nvPr>
        </p:nvSpPr>
        <p:spPr>
          <a:xfrm>
            <a:off x="457200" y="1336900"/>
            <a:ext cx="42636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Плю</a:t>
            </a: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сы: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1840">
                <a:latin typeface="Times New Roman"/>
                <a:ea typeface="Times New Roman"/>
                <a:cs typeface="Times New Roman"/>
                <a:sym typeface="Times New Roman"/>
              </a:rPr>
              <a:t>•Синхронизация на любых устройствах</a:t>
            </a:r>
            <a:endParaRPr sz="18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1840">
                <a:latin typeface="Times New Roman"/>
                <a:ea typeface="Times New Roman"/>
                <a:cs typeface="Times New Roman"/>
                <a:sym typeface="Times New Roman"/>
              </a:rPr>
              <a:t>•Запросы через голосовые поисковики (Google, Siri)</a:t>
            </a:r>
            <a:endParaRPr sz="18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1840">
                <a:latin typeface="Times New Roman"/>
                <a:ea typeface="Times New Roman"/>
                <a:cs typeface="Times New Roman"/>
                <a:sym typeface="Times New Roman"/>
              </a:rPr>
              <a:t>•Имеется система чатов</a:t>
            </a:r>
            <a:endParaRPr sz="18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1840">
                <a:latin typeface="Times New Roman"/>
                <a:ea typeface="Times New Roman"/>
                <a:cs typeface="Times New Roman"/>
                <a:sym typeface="Times New Roman"/>
              </a:rPr>
              <a:t>•Возможность назначать задания другим пользователям</a:t>
            </a:r>
            <a:endParaRPr sz="18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Минусы:</a:t>
            </a:r>
            <a:endParaRPr sz="18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40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ru-RU" sz="184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Отсутствие календаря, заметок, подзадач</a:t>
            </a:r>
            <a:endParaRPr sz="18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1840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ru-RU" sz="1840">
                <a:latin typeface="Times New Roman"/>
                <a:ea typeface="Times New Roman"/>
                <a:cs typeface="Times New Roman"/>
                <a:sym typeface="Times New Roman"/>
              </a:rPr>
              <a:t>Нет предварительного оповещения</a:t>
            </a:r>
            <a:endParaRPr sz="18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1840">
                <a:latin typeface="Times New Roman"/>
                <a:ea typeface="Times New Roman"/>
                <a:cs typeface="Times New Roman"/>
                <a:sym typeface="Times New Roman"/>
              </a:rPr>
              <a:t>•Излишние операции (автоматические исправления, мешающие работе)</a:t>
            </a:r>
            <a:endParaRPr sz="2600"/>
          </a:p>
        </p:txBody>
      </p:sp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 b="0" l="0" r="0" t="3297"/>
          <a:stretch/>
        </p:blipFill>
        <p:spPr>
          <a:xfrm>
            <a:off x="6741200" y="1417650"/>
            <a:ext cx="2020301" cy="436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 rotWithShape="1">
          <a:blip r:embed="rId4">
            <a:alphaModFix/>
          </a:blip>
          <a:srcRect b="0" l="0" r="0" t="3446"/>
          <a:stretch/>
        </p:blipFill>
        <p:spPr>
          <a:xfrm>
            <a:off x="4720900" y="1420964"/>
            <a:ext cx="2020301" cy="43537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"/>
          <p:cNvSpPr txBox="1"/>
          <p:nvPr/>
        </p:nvSpPr>
        <p:spPr>
          <a:xfrm>
            <a:off x="5527100" y="5778000"/>
            <a:ext cx="28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 «Remember the milk»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Конкуренты (Any.do)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3"/>
          <p:cNvSpPr txBox="1"/>
          <p:nvPr>
            <p:ph idx="1" type="body"/>
          </p:nvPr>
        </p:nvSpPr>
        <p:spPr>
          <a:xfrm>
            <a:off x="457200" y="1417650"/>
            <a:ext cx="4348800" cy="49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rPr lang="ru-RU" sz="2228">
                <a:latin typeface="Times New Roman"/>
                <a:ea typeface="Times New Roman"/>
                <a:cs typeface="Times New Roman"/>
                <a:sym typeface="Times New Roman"/>
              </a:rPr>
              <a:t>Плюсы:</a:t>
            </a:r>
            <a:endParaRPr sz="222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ru-RU" sz="1737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ru-RU" sz="1848">
                <a:latin typeface="Times New Roman"/>
                <a:ea typeface="Times New Roman"/>
                <a:cs typeface="Times New Roman"/>
                <a:sym typeface="Times New Roman"/>
              </a:rPr>
              <a:t>Есть календарь и список дел</a:t>
            </a:r>
            <a:endParaRPr sz="184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ru-RU" sz="1848">
                <a:latin typeface="Times New Roman"/>
                <a:ea typeface="Times New Roman"/>
                <a:cs typeface="Times New Roman"/>
                <a:sym typeface="Times New Roman"/>
              </a:rPr>
              <a:t>•Напоминание по местоположению</a:t>
            </a:r>
            <a:endParaRPr sz="184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None/>
            </a:pPr>
            <a:r>
              <a:rPr lang="ru-RU" sz="1848">
                <a:latin typeface="Times New Roman"/>
                <a:ea typeface="Times New Roman"/>
                <a:cs typeface="Times New Roman"/>
                <a:sym typeface="Times New Roman"/>
              </a:rPr>
              <a:t>•Подключение нескольких пользователей</a:t>
            </a:r>
            <a:endParaRPr sz="184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None/>
            </a:pPr>
            <a:r>
              <a:rPr lang="ru-RU" sz="1848">
                <a:latin typeface="Times New Roman"/>
                <a:ea typeface="Times New Roman"/>
                <a:cs typeface="Times New Roman"/>
                <a:sym typeface="Times New Roman"/>
              </a:rPr>
              <a:t>•Теги и хештеги</a:t>
            </a:r>
            <a:endParaRPr sz="184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153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rPr lang="ru-RU" sz="2228">
                <a:latin typeface="Times New Roman"/>
                <a:ea typeface="Times New Roman"/>
                <a:cs typeface="Times New Roman"/>
                <a:sym typeface="Times New Roman"/>
              </a:rPr>
              <a:t>Минусы:</a:t>
            </a:r>
            <a:endParaRPr sz="184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ru-RU" sz="1848">
                <a:latin typeface="Times New Roman"/>
                <a:ea typeface="Times New Roman"/>
                <a:cs typeface="Times New Roman"/>
                <a:sym typeface="Times New Roman"/>
              </a:rPr>
              <a:t>•Нет возможности завершить сделанные задачи</a:t>
            </a:r>
            <a:endParaRPr sz="184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ru-RU" sz="1848">
                <a:latin typeface="Times New Roman"/>
                <a:ea typeface="Times New Roman"/>
                <a:cs typeface="Times New Roman"/>
                <a:sym typeface="Times New Roman"/>
              </a:rPr>
              <a:t>•Нет подзадач, подпапок, блоков</a:t>
            </a:r>
            <a:endParaRPr sz="184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None/>
            </a:pPr>
            <a:r>
              <a:rPr lang="ru-RU" sz="1848">
                <a:latin typeface="Times New Roman"/>
                <a:ea typeface="Times New Roman"/>
                <a:cs typeface="Times New Roman"/>
                <a:sym typeface="Times New Roman"/>
              </a:rPr>
              <a:t>•Нет синхронизации с контактами и Google-аккаунтом</a:t>
            </a:r>
            <a:endParaRPr sz="239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3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3">
            <a:alphaModFix/>
          </a:blip>
          <a:srcRect b="0" l="0" r="0" t="3947"/>
          <a:stretch/>
        </p:blipFill>
        <p:spPr>
          <a:xfrm>
            <a:off x="4806000" y="1450575"/>
            <a:ext cx="1977750" cy="430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4">
            <a:alphaModFix/>
          </a:blip>
          <a:srcRect b="-9" l="0" r="0" t="3957"/>
          <a:stretch/>
        </p:blipFill>
        <p:spPr>
          <a:xfrm>
            <a:off x="6783750" y="1450575"/>
            <a:ext cx="1977750" cy="430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"/>
          <p:cNvSpPr txBox="1"/>
          <p:nvPr/>
        </p:nvSpPr>
        <p:spPr>
          <a:xfrm>
            <a:off x="5858894" y="5787529"/>
            <a:ext cx="30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 «</a:t>
            </a: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Any.do</a:t>
            </a: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Конкуренты (Мои Дела)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4"/>
          <p:cNvSpPr txBox="1"/>
          <p:nvPr>
            <p:ph idx="1" type="body"/>
          </p:nvPr>
        </p:nvSpPr>
        <p:spPr>
          <a:xfrm>
            <a:off x="457200" y="1417650"/>
            <a:ext cx="4281300" cy="4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Плюсы: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•Уведомления без интернета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•Голосовой ввод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•Шкала выполнения задач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Минусы: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•Неудобное распределение по цветам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•Нет синхронизации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•Нет возможности переносить невыполненные задачи на следующие дни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Приложение только для мобильных устройств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4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4"/>
          <p:cNvPicPr preferRelativeResize="0"/>
          <p:nvPr/>
        </p:nvPicPr>
        <p:blipFill rotWithShape="1">
          <a:blip r:embed="rId3">
            <a:alphaModFix/>
          </a:blip>
          <a:srcRect b="0" l="0" r="0" t="3091"/>
          <a:stretch/>
        </p:blipFill>
        <p:spPr>
          <a:xfrm>
            <a:off x="4706550" y="1429375"/>
            <a:ext cx="2020725" cy="432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4">
            <a:alphaModFix/>
          </a:blip>
          <a:srcRect b="0" l="0" r="0" t="3269"/>
          <a:stretch/>
        </p:blipFill>
        <p:spPr>
          <a:xfrm>
            <a:off x="6727275" y="1433637"/>
            <a:ext cx="2020725" cy="431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"/>
          <p:cNvSpPr txBox="1"/>
          <p:nvPr/>
        </p:nvSpPr>
        <p:spPr>
          <a:xfrm>
            <a:off x="5653039" y="5794526"/>
            <a:ext cx="28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 «Мои Дела»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f45287721_3_0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gcf45287721_3_0"/>
          <p:cNvSpPr txBox="1"/>
          <p:nvPr>
            <p:ph idx="4294967295" type="title"/>
          </p:nvPr>
        </p:nvSpPr>
        <p:spPr>
          <a:xfrm>
            <a:off x="457200" y="5956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>
                <a:latin typeface="Times New Roman"/>
                <a:ea typeface="Times New Roman"/>
                <a:cs typeface="Times New Roman"/>
                <a:sym typeface="Times New Roman"/>
              </a:rPr>
              <a:t>Преимущества приложения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gcf45287721_3_0"/>
          <p:cNvSpPr txBox="1"/>
          <p:nvPr>
            <p:ph idx="1" type="subTitle"/>
          </p:nvPr>
        </p:nvSpPr>
        <p:spPr>
          <a:xfrm>
            <a:off x="1122600" y="1592525"/>
            <a:ext cx="6898800" cy="433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Возможность создавать, просматривать мероприятия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Совместное планирование дел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Видео- / аудио- конференции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и поиск мероприятий по датам и геолокации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/>
          <p:nvPr>
            <p:ph type="title"/>
          </p:nvPr>
        </p:nvSpPr>
        <p:spPr>
          <a:xfrm>
            <a:off x="457209" y="29175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внимание!!!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5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e66f892f7_0_42"/>
          <p:cNvSpPr txBox="1"/>
          <p:nvPr>
            <p:ph idx="1" type="subTitle"/>
          </p:nvPr>
        </p:nvSpPr>
        <p:spPr>
          <a:xfrm>
            <a:off x="616800" y="2127300"/>
            <a:ext cx="7910400" cy="244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-RU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</a:t>
            </a:r>
            <a:r>
              <a:rPr b="1" lang="ru-RU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Sino adjutor</a:t>
            </a:r>
            <a:r>
              <a:rPr lang="ru-RU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- календарь событий, планировщик задач для индивидуальной и командной работы для бизнеса и повседневных дел. 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-RU" sz="2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8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gce66f892f7_0_42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gce66f892f7_0_42"/>
          <p:cNvSpPr txBox="1"/>
          <p:nvPr/>
        </p:nvSpPr>
        <p:spPr>
          <a:xfrm>
            <a:off x="1571550" y="988500"/>
            <a:ext cx="600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latin typeface="Times New Roman"/>
                <a:ea typeface="Times New Roman"/>
                <a:cs typeface="Times New Roman"/>
                <a:sym typeface="Times New Roman"/>
              </a:rPr>
              <a:t>Суть проекта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e44e3e5b6_0_0"/>
          <p:cNvSpPr txBox="1"/>
          <p:nvPr/>
        </p:nvSpPr>
        <p:spPr>
          <a:xfrm>
            <a:off x="616800" y="370675"/>
            <a:ext cx="600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latin typeface="Times New Roman"/>
                <a:ea typeface="Times New Roman"/>
                <a:cs typeface="Times New Roman"/>
                <a:sym typeface="Times New Roman"/>
              </a:rPr>
              <a:t>Цель проекта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gde44e3e5b6_0_0"/>
          <p:cNvSpPr txBox="1"/>
          <p:nvPr/>
        </p:nvSpPr>
        <p:spPr>
          <a:xfrm>
            <a:off x="2454500" y="2981250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de44e3e5b6_0_0"/>
          <p:cNvSpPr txBox="1"/>
          <p:nvPr/>
        </p:nvSpPr>
        <p:spPr>
          <a:xfrm>
            <a:off x="616800" y="3220725"/>
            <a:ext cx="444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latin typeface="Times New Roman"/>
                <a:ea typeface="Times New Roman"/>
                <a:cs typeface="Times New Roman"/>
                <a:sym typeface="Times New Roman"/>
              </a:rPr>
              <a:t>Основная задача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gde44e3e5b6_0_0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gde44e3e5b6_0_0"/>
          <p:cNvSpPr txBox="1"/>
          <p:nvPr/>
        </p:nvSpPr>
        <p:spPr>
          <a:xfrm>
            <a:off x="616800" y="4027700"/>
            <a:ext cx="4448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latin typeface="Times New Roman"/>
                <a:ea typeface="Times New Roman"/>
                <a:cs typeface="Times New Roman"/>
                <a:sym typeface="Times New Roman"/>
              </a:rPr>
              <a:t>Создание планера для реализации индивидуальных работ и коллективных проектов, мероприятий.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gde44e3e5b6_0_0"/>
          <p:cNvSpPr txBox="1"/>
          <p:nvPr>
            <p:ph idx="1" type="subTitle"/>
          </p:nvPr>
        </p:nvSpPr>
        <p:spPr>
          <a:xfrm>
            <a:off x="616800" y="1154200"/>
            <a:ext cx="4448400" cy="251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-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Создать платформу для проведения и планирования мероприятий, построения индивидуальных планов и задач.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-RU" sz="28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8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gde44e3e5b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300" y="933314"/>
            <a:ext cx="4010501" cy="46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e66f892f7_0_7"/>
          <p:cNvSpPr txBox="1"/>
          <p:nvPr>
            <p:ph type="ctrTitle"/>
          </p:nvPr>
        </p:nvSpPr>
        <p:spPr>
          <a:xfrm>
            <a:off x="554400" y="0"/>
            <a:ext cx="80352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latin typeface="Times New Roman"/>
                <a:ea typeface="Times New Roman"/>
                <a:cs typeface="Times New Roman"/>
                <a:sym typeface="Times New Roman"/>
              </a:rPr>
              <a:t>В</a:t>
            </a:r>
            <a:r>
              <a:rPr b="1" lang="ru-RU" sz="36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озможности приложения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gce66f892f7_0_7"/>
          <p:cNvSpPr txBox="1"/>
          <p:nvPr>
            <p:ph idx="1" type="subTitle"/>
          </p:nvPr>
        </p:nvSpPr>
        <p:spPr>
          <a:xfrm>
            <a:off x="1255350" y="1129450"/>
            <a:ext cx="6898800" cy="504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Планирование повседневных дел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будущих событий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мероприятий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заметок и списков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Связь с другими людьми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Общение между пользователями: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чат личных сообщений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общий чат события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форумы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аудио- и видеозвонки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ce66f892f7_0_7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e66f892f7_0_49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gce66f892f7_0_49"/>
          <p:cNvSpPr txBox="1"/>
          <p:nvPr/>
        </p:nvSpPr>
        <p:spPr>
          <a:xfrm>
            <a:off x="905400" y="3429000"/>
            <a:ext cx="733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ce66f892f7_0_49"/>
          <p:cNvSpPr txBox="1"/>
          <p:nvPr>
            <p:ph idx="1" type="subTitle"/>
          </p:nvPr>
        </p:nvSpPr>
        <p:spPr>
          <a:xfrm>
            <a:off x="714450" y="1385700"/>
            <a:ext cx="7715100" cy="46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Продвижение учреждений культуры и спорта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людей со схожими интересами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Упрощение связи и договоренности между людьми 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Совместная организация событий и встреч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ru-RU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Урегулирование родителями расписания ребенка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ru-RU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планов на удобное время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gce66f892f7_0_49"/>
          <p:cNvSpPr txBox="1"/>
          <p:nvPr/>
        </p:nvSpPr>
        <p:spPr>
          <a:xfrm>
            <a:off x="488400" y="590145"/>
            <a:ext cx="816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latin typeface="Times New Roman"/>
                <a:ea typeface="Times New Roman"/>
                <a:cs typeface="Times New Roman"/>
                <a:sym typeface="Times New Roman"/>
              </a:rPr>
              <a:t>Для чего предназначен проект: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e66f892f7_0_21"/>
          <p:cNvSpPr txBox="1"/>
          <p:nvPr>
            <p:ph type="ctrTitle"/>
          </p:nvPr>
        </p:nvSpPr>
        <p:spPr>
          <a:xfrm>
            <a:off x="685800" y="256500"/>
            <a:ext cx="7772400" cy="140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Календарь событий</a:t>
            </a: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gce66f892f7_0_21"/>
          <p:cNvSpPr txBox="1"/>
          <p:nvPr>
            <p:ph idx="1" type="subTitle"/>
          </p:nvPr>
        </p:nvSpPr>
        <p:spPr>
          <a:xfrm>
            <a:off x="907200" y="1388417"/>
            <a:ext cx="7329600" cy="335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523"/>
              <a:buNone/>
            </a:pPr>
            <a:r>
              <a:rPr lang="ru-RU" sz="25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Специальный режим планера, показывающий ближайшие события и мероприятия по выбранной области.</a:t>
            </a:r>
            <a:endParaRPr sz="25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-RU" sz="25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Позволяет узнать:</a:t>
            </a:r>
            <a:endParaRPr sz="25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69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Times New Roman"/>
              <a:buChar char="●"/>
            </a:pPr>
            <a:r>
              <a:rPr lang="ru-RU" sz="25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дату</a:t>
            </a:r>
            <a:endParaRPr sz="25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69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Times New Roman"/>
              <a:buChar char="●"/>
            </a:pPr>
            <a:r>
              <a:rPr lang="ru-RU" sz="25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время</a:t>
            </a:r>
            <a:endParaRPr sz="25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69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Times New Roman"/>
              <a:buChar char="●"/>
            </a:pPr>
            <a:r>
              <a:rPr lang="ru-RU" sz="25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место проведения</a:t>
            </a:r>
            <a:endParaRPr sz="25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69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Times New Roman"/>
              <a:buChar char="●"/>
            </a:pPr>
            <a:r>
              <a:rPr lang="ru-RU" sz="25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стоимость билета</a:t>
            </a:r>
            <a:endParaRPr sz="25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69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Times New Roman"/>
              <a:buChar char="●"/>
            </a:pPr>
            <a:r>
              <a:rPr lang="ru-RU" sz="25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организатора мероприятия</a:t>
            </a:r>
            <a:endParaRPr sz="25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ce66f892f7_0_21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e66f892f7_0_70"/>
          <p:cNvSpPr txBox="1"/>
          <p:nvPr>
            <p:ph type="ctrTitle"/>
          </p:nvPr>
        </p:nvSpPr>
        <p:spPr>
          <a:xfrm>
            <a:off x="685800" y="4072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Календарь событий (2/3)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ce66f892f7_0_70"/>
          <p:cNvSpPr txBox="1"/>
          <p:nvPr>
            <p:ph idx="1" type="subTitle"/>
          </p:nvPr>
        </p:nvSpPr>
        <p:spPr>
          <a:xfrm>
            <a:off x="917475" y="2023950"/>
            <a:ext cx="7200900" cy="324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935"/>
              <a:buNone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Режим </a:t>
            </a:r>
            <a:r>
              <a:rPr b="1"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организатора</a:t>
            </a: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позволяет организовать мероприятия, создавать свои события и составлять команду для реализации планов.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935"/>
              <a:buNone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регистрации мероприятия и тщательной проверки нашими администраторами событие добавляется в </a:t>
            </a:r>
            <a:r>
              <a:rPr b="1"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календарь событий</a:t>
            </a: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5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gce66f892f7_0_70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e66f892f7_0_84"/>
          <p:cNvSpPr txBox="1"/>
          <p:nvPr>
            <p:ph type="ctrTitle"/>
          </p:nvPr>
        </p:nvSpPr>
        <p:spPr>
          <a:xfrm>
            <a:off x="654900" y="504750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Календарь событий</a:t>
            </a: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 (3/3)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ce66f892f7_0_84"/>
          <p:cNvSpPr txBox="1"/>
          <p:nvPr>
            <p:ph idx="1" type="subTitle"/>
          </p:nvPr>
        </p:nvSpPr>
        <p:spPr>
          <a:xfrm>
            <a:off x="842100" y="2028800"/>
            <a:ext cx="7459800" cy="406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ru-RU" sz="2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Создавая мероприятие, организатор может выдавать задания своей </a:t>
            </a:r>
            <a:r>
              <a:rPr b="1" lang="ru-RU" sz="2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команде</a:t>
            </a:r>
            <a:r>
              <a:rPr lang="ru-RU" sz="2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что позволяет следить за выполнением работы.</a:t>
            </a:r>
            <a:endParaRPr sz="25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Подписавшись на мероприятие вы сможете подробнее узнать о нем у организаторов в </a:t>
            </a:r>
            <a:r>
              <a:rPr b="1" lang="ru-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чате мероприятия.</a:t>
            </a:r>
            <a:r>
              <a:rPr lang="ru-RU" sz="25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152" name="Google Shape;152;gce66f892f7_0_84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66f892f7_0_56"/>
          <p:cNvSpPr txBox="1"/>
          <p:nvPr>
            <p:ph type="ctrTitle"/>
          </p:nvPr>
        </p:nvSpPr>
        <p:spPr>
          <a:xfrm>
            <a:off x="685800" y="183850"/>
            <a:ext cx="7772400" cy="115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latin typeface="Times New Roman"/>
                <a:ea typeface="Times New Roman"/>
                <a:cs typeface="Times New Roman"/>
                <a:sym typeface="Times New Roman"/>
              </a:rPr>
              <a:t>Кому подойдет сервис(1/2):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gce66f892f7_0_56"/>
          <p:cNvSpPr txBox="1"/>
          <p:nvPr>
            <p:ph idx="1" type="subTitle"/>
          </p:nvPr>
        </p:nvSpPr>
        <p:spPr>
          <a:xfrm>
            <a:off x="593550" y="1332000"/>
            <a:ext cx="7956900" cy="419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Семья: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Детский режим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Расписания с напоминаниями для детей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Распределение задач по аккаунтам семь</a:t>
            </a: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Бизнес-организации: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Видеоконференции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запланированных собраний и конференций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-"/>
            </a:pPr>
            <a:r>
              <a:rPr lang="ru-RU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Онлайн-доска для работы над проектами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gce66f892f7_0_56"/>
          <p:cNvSpPr txBox="1"/>
          <p:nvPr>
            <p:ph idx="12" type="sldNum"/>
          </p:nvPr>
        </p:nvSpPr>
        <p:spPr>
          <a:xfrm>
            <a:off x="6511125" y="60944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2021-03-29T14:20:11Z</dcterms:created>
  <dc:creator>Anitta</dc:creator>
</cp:coreProperties>
</file>